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20CB-58C7-4C5C-AE26-90E4DCD6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C594A-312F-4BA7-B9AE-D58B8E6C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8AA-F184-497E-8513-47EBCD27BB3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B3BA5-EDB9-4622-8906-AD6C94AE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C037D-1A83-4497-803A-94CDB713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0EC2-DECC-4DA2-8CBC-D348EFC9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6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9E3B-8DD2-4837-923E-BD6945D0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6F89-3FA8-4999-9E04-D44EC752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F992F-6E0D-48D6-AF66-A3A264D07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48AA-F184-497E-8513-47EBCD27BB3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BEBEB-CF56-4DA7-9613-A843238EE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117E0-BDD1-4297-B628-D63E801D2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0EC2-DECC-4DA2-8CBC-D348EFC9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3EA12-AF1B-4F19-9FBF-76FDD2B7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69515-0C1F-4C8D-A596-89098B540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3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63EF99-B09D-4667-8525-CE2413D9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290"/>
              <a:t>6</a:t>
            </a:r>
            <a:r>
              <a:rPr lang="en-GB" spc="-75"/>
              <a:t> </a:t>
            </a:r>
            <a:r>
              <a:rPr lang="en-GB" spc="-780"/>
              <a:t>W</a:t>
            </a:r>
            <a:r>
              <a:rPr lang="en-GB" spc="-409"/>
              <a:t>a</a:t>
            </a:r>
            <a:r>
              <a:rPr lang="en-GB" spc="-190"/>
              <a:t>y</a:t>
            </a:r>
            <a:r>
              <a:rPr lang="en-GB"/>
              <a:t>s</a:t>
            </a:r>
            <a:r>
              <a:rPr lang="en-GB" spc="-75"/>
              <a:t> </a:t>
            </a:r>
            <a:r>
              <a:rPr lang="en-GB" spc="-560"/>
              <a:t>T</a:t>
            </a:r>
            <a:r>
              <a:rPr lang="en-GB"/>
              <a:t>o</a:t>
            </a:r>
            <a:r>
              <a:rPr lang="en-GB" spc="-75"/>
              <a:t> </a:t>
            </a:r>
            <a:r>
              <a:rPr lang="en-GB" spc="-20"/>
              <a:t>Earn</a:t>
            </a:r>
            <a:endParaRPr lang="en-GB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DFA7A-FFD4-409A-9E2F-64409B5616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9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0B6C0-5941-45E0-9C64-5F3C30A3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80"/>
              <a:t>Retail</a:t>
            </a:r>
            <a:r>
              <a:rPr lang="en-GB" sz="6600" spc="-215"/>
              <a:t> </a:t>
            </a:r>
            <a:r>
              <a:rPr lang="en-GB" sz="6600" spc="-25"/>
              <a:t>Profit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40900-9551-4B92-9012-3FD5E6DD7E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EE6785-668E-4646-BF97-7B31E72C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50"/>
              <a:t>Product</a:t>
            </a:r>
            <a:r>
              <a:rPr lang="en-GB" sz="6600" spc="-245"/>
              <a:t> </a:t>
            </a:r>
            <a:r>
              <a:rPr lang="en-GB" sz="6600" spc="-70"/>
              <a:t>Introduction</a:t>
            </a:r>
            <a:r>
              <a:rPr lang="en-GB" sz="6600" spc="-245"/>
              <a:t> </a:t>
            </a:r>
            <a:r>
              <a:rPr lang="en-GB" sz="6600" spc="-10"/>
              <a:t>Bonus</a:t>
            </a:r>
            <a:r>
              <a:rPr lang="en-GB" sz="6600" spc="-245"/>
              <a:t> </a:t>
            </a:r>
            <a:r>
              <a:rPr lang="en-GB" sz="4950" spc="-10"/>
              <a:t>(PIB)</a:t>
            </a:r>
            <a:endParaRPr lang="en-GB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E7C44-8523-4F38-A1B4-9392296E7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B06018-2754-4BA2-BB81-324F507C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20"/>
              <a:t>Double</a:t>
            </a:r>
            <a:r>
              <a:rPr lang="en-GB" sz="6600" spc="-275"/>
              <a:t> </a:t>
            </a:r>
            <a:r>
              <a:rPr lang="en-GB" sz="6600" spc="-50"/>
              <a:t>Product</a:t>
            </a:r>
            <a:r>
              <a:rPr lang="en-GB" sz="6600" spc="-250"/>
              <a:t> </a:t>
            </a:r>
            <a:r>
              <a:rPr lang="en-GB" sz="6600" spc="-70"/>
              <a:t>Introduction</a:t>
            </a:r>
            <a:r>
              <a:rPr lang="en-GB" sz="6600" spc="-245"/>
              <a:t> </a:t>
            </a:r>
            <a:r>
              <a:rPr lang="en-GB" sz="6600" spc="-10"/>
              <a:t>Bonus</a:t>
            </a:r>
            <a:r>
              <a:rPr lang="en-GB" sz="6600" spc="-250"/>
              <a:t> </a:t>
            </a:r>
            <a:r>
              <a:rPr lang="en-GB" sz="4950" spc="-10"/>
              <a:t>(PIB)</a:t>
            </a:r>
            <a:endParaRPr lang="en-GB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7DC48-4137-46E0-B0C5-F5833D0F8E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3479BA-C286-43C2-A18E-7671FE2C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en-GB" sz="6600" spc="-40"/>
              <a:t>Rank</a:t>
            </a:r>
            <a:r>
              <a:rPr lang="en-GB" sz="6600" spc="-225"/>
              <a:t> </a:t>
            </a:r>
            <a:r>
              <a:rPr lang="en-GB" sz="6600" spc="-100"/>
              <a:t>Advancement</a:t>
            </a:r>
            <a:r>
              <a:rPr lang="en-GB" sz="6600" spc="-215"/>
              <a:t> </a:t>
            </a:r>
            <a:r>
              <a:rPr lang="en-GB" sz="6600" spc="-10"/>
              <a:t>Bonus</a:t>
            </a:r>
            <a:r>
              <a:rPr lang="en-GB" sz="6600" spc="-220"/>
              <a:t> </a:t>
            </a:r>
            <a:r>
              <a:rPr lang="en-GB" sz="4950" spc="-10"/>
              <a:t>(RAB)</a:t>
            </a:r>
            <a:endParaRPr lang="en-GB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4CB97-B4E4-48E6-8DBD-085FEA7E1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D84A08-C7F6-498D-A82D-4C88D008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en-GB" sz="6600" spc="-40"/>
              <a:t>Rank</a:t>
            </a:r>
            <a:r>
              <a:rPr lang="en-GB" sz="6600" spc="-225"/>
              <a:t> </a:t>
            </a:r>
            <a:r>
              <a:rPr lang="en-GB" sz="6600" spc="-100"/>
              <a:t>Advancement</a:t>
            </a:r>
            <a:r>
              <a:rPr lang="en-GB" sz="6600" spc="-215"/>
              <a:t> </a:t>
            </a:r>
            <a:r>
              <a:rPr lang="en-GB" sz="6600" spc="-10"/>
              <a:t>Bonus</a:t>
            </a:r>
            <a:r>
              <a:rPr lang="en-GB" sz="6600" spc="-220"/>
              <a:t> </a:t>
            </a:r>
            <a:r>
              <a:rPr lang="en-GB" sz="4950" spc="-10"/>
              <a:t>(RAB)</a:t>
            </a:r>
            <a:endParaRPr lang="en-GB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C859D-5858-4CE8-A677-63DD33A03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8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703902-CC7A-4BAF-90D7-1724B9F2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35"/>
              <a:t>Consultant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C6F3-E7D1-4743-A85E-BF704F421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8E9D32-E9A5-474B-920F-5E8CB4F2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10"/>
              <a:t>Consultant</a:t>
            </a:r>
            <a:r>
              <a:rPr lang="en-GB" spc="-335"/>
              <a:t> </a:t>
            </a:r>
            <a:r>
              <a:rPr lang="en-GB" spc="-10"/>
              <a:t>Benefits</a:t>
            </a:r>
            <a:endParaRPr lang="en-GB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BA532-02CC-47ED-81B6-6F17474F3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5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55D31E-9ACB-4979-A79B-0D96DA59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40"/>
              <a:t>Building</a:t>
            </a:r>
            <a:r>
              <a:rPr lang="en-GB" sz="6600" spc="-250"/>
              <a:t> </a:t>
            </a:r>
            <a:r>
              <a:rPr lang="en-GB" sz="6600" spc="-940"/>
              <a:t>Y</a:t>
            </a:r>
            <a:r>
              <a:rPr lang="en-GB" sz="6600" spc="-75"/>
              <a:t>ou</a:t>
            </a:r>
            <a:r>
              <a:rPr lang="en-GB" sz="6600" spc="-35"/>
              <a:t>r</a:t>
            </a:r>
            <a:r>
              <a:rPr lang="en-GB" sz="6600" spc="-70"/>
              <a:t> </a:t>
            </a:r>
            <a:r>
              <a:rPr lang="en-GB" sz="6600" spc="-40"/>
              <a:t>Teams</a:t>
            </a:r>
            <a:endParaRPr lang="en-GB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F1559-1173-44E8-9897-DB96CE791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6EB482-FC43-4AC1-A014-A1A6BC7A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525"/>
              <a:t>T</a:t>
            </a:r>
            <a:r>
              <a:rPr lang="en-GB" sz="6600" spc="-65"/>
              <a:t>ea</a:t>
            </a:r>
            <a:r>
              <a:rPr lang="en-GB" sz="6600" spc="-25"/>
              <a:t>m</a:t>
            </a:r>
            <a:r>
              <a:rPr lang="en-GB" sz="6600" spc="-145"/>
              <a:t> </a:t>
            </a:r>
            <a:r>
              <a:rPr lang="en-GB" sz="6600" spc="-10"/>
              <a:t>Bonus</a:t>
            </a:r>
            <a:r>
              <a:rPr lang="en-GB" sz="6600" spc="-265"/>
              <a:t> </a:t>
            </a:r>
            <a:r>
              <a:rPr lang="en-GB" sz="6600" spc="-70"/>
              <a:t>(Cycle)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E95E1-18A2-4718-8B6F-AD632A75C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8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29BF70-4CC3-4C15-88A8-B600A2EE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7EB9E-FECC-4278-B40C-8A0836393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11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C3A0B-0465-4F7E-AEBC-6D1B8A1F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120"/>
              <a:t>Holdover</a:t>
            </a:r>
            <a:r>
              <a:rPr lang="en-GB" sz="6600" spc="-175"/>
              <a:t> </a:t>
            </a:r>
            <a:r>
              <a:rPr lang="en-GB" sz="6600" spc="-780"/>
              <a:t>V</a:t>
            </a:r>
            <a:r>
              <a:rPr lang="en-GB" sz="6600" spc="15"/>
              <a:t>olume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71B01-B34A-49CE-9002-502C8FA4B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60BC03-DF36-47D0-8A92-C7530F66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35"/>
              <a:t>Manager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AAE29A-6882-4394-AB23-65DBC6989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208300-F97A-4343-B8A4-073BB9D9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45"/>
              <a:t>Director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60AB9-19F3-4D0A-AB64-A43C637EF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2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6C1EAC-8015-4537-BBA0-B79B442D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114"/>
              <a:t>Executive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2BA41-23A0-456F-83A4-A7A23DD48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9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775EE-66A3-47AE-B229-EC039FE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114"/>
              <a:t>Executive</a:t>
            </a:r>
            <a:r>
              <a:rPr lang="en-GB" spc="-175"/>
              <a:t> </a:t>
            </a:r>
            <a:r>
              <a:rPr lang="en-GB" spc="-10"/>
              <a:t>Benefits</a:t>
            </a:r>
            <a:endParaRPr lang="en-GB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B1479-72B2-4A38-A030-6F885BC8F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7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C02517-7599-4F19-915D-1A0D9717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/>
              <a:t>RAB</a:t>
            </a:r>
            <a:r>
              <a:rPr lang="en-GB" sz="6600" spc="-285"/>
              <a:t> </a:t>
            </a:r>
            <a:r>
              <a:rPr lang="en-GB" sz="6600" spc="-30"/>
              <a:t>Promotion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86B60-CC1E-428F-815D-F737A59E2E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9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639A0-E560-4C04-AA3A-338BEC9D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en-GB" sz="6600" spc="-30"/>
              <a:t>Earning</a:t>
            </a:r>
            <a:r>
              <a:rPr lang="en-GB" sz="6600" spc="-254"/>
              <a:t> </a:t>
            </a:r>
            <a:r>
              <a:rPr lang="en-GB" sz="6600" spc="-50"/>
              <a:t>Potential </a:t>
            </a:r>
            <a:r>
              <a:rPr lang="en-GB" sz="6600"/>
              <a:t>with</a:t>
            </a:r>
            <a:r>
              <a:rPr lang="en-GB" sz="6600" spc="-315"/>
              <a:t> </a:t>
            </a:r>
            <a:r>
              <a:rPr lang="en-GB" sz="6600" spc="-10"/>
              <a:t>Isagenix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3E68D-AEB2-4453-BD11-57395260C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27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407258-9D1A-439B-BE1E-FFD214BA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35"/>
              <a:t>Platinum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19ECC-EB41-42CE-8E58-151A43AB12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6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46794-0C09-4A06-9DC0-59761508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en-US"/>
              <a:t>What</a:t>
            </a:r>
            <a:r>
              <a:rPr lang="en-US" spc="-210"/>
              <a:t> </a:t>
            </a:r>
            <a:r>
              <a:rPr lang="en-US"/>
              <a:t>Is</a:t>
            </a:r>
            <a:r>
              <a:rPr lang="en-US" spc="-145"/>
              <a:t> </a:t>
            </a:r>
            <a:r>
              <a:rPr lang="en-US" spc="-1005"/>
              <a:t>Y</a:t>
            </a:r>
            <a:r>
              <a:rPr lang="en-US" spc="-40"/>
              <a:t>ou</a:t>
            </a:r>
            <a:r>
              <a:rPr lang="en-US"/>
              <a:t>r</a:t>
            </a:r>
            <a:r>
              <a:rPr lang="en-US" spc="-80"/>
              <a:t> </a:t>
            </a:r>
            <a:r>
              <a:rPr lang="en-US"/>
              <a:t>Time</a:t>
            </a:r>
            <a:r>
              <a:rPr lang="en-US" spc="-145"/>
              <a:t> </a:t>
            </a:r>
            <a:r>
              <a:rPr lang="en-US" spc="-740"/>
              <a:t>W</a:t>
            </a:r>
            <a:r>
              <a:rPr lang="en-US" spc="150"/>
              <a:t>ort</a:t>
            </a:r>
            <a:r>
              <a:rPr lang="en-US" spc="-220"/>
              <a:t>h</a:t>
            </a:r>
            <a:r>
              <a:rPr lang="en-US" spc="190"/>
              <a:t>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en-US" sz="3300" b="0" spc="-55">
                <a:solidFill>
                  <a:srgbClr val="414042"/>
                </a:solidFill>
                <a:latin typeface="Gotham-Book"/>
                <a:cs typeface="Gotham-Book"/>
              </a:rPr>
              <a:t>There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>
                <a:solidFill>
                  <a:srgbClr val="414042"/>
                </a:solidFill>
                <a:latin typeface="Gotham-Book"/>
                <a:cs typeface="Gotham-Book"/>
              </a:rPr>
              <a:t>is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>
                <a:solidFill>
                  <a:srgbClr val="414042"/>
                </a:solidFill>
                <a:latin typeface="Gotham-Book"/>
                <a:cs typeface="Gotham-Book"/>
              </a:rPr>
              <a:t>no</a:t>
            </a:r>
            <a:r>
              <a:rPr lang="en-US" sz="3300" b="0" spc="-185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30">
                <a:solidFill>
                  <a:srgbClr val="414042"/>
                </a:solidFill>
                <a:latin typeface="Gotham-Book"/>
                <a:cs typeface="Gotham-Book"/>
              </a:rPr>
              <a:t>security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>
                <a:solidFill>
                  <a:srgbClr val="414042"/>
                </a:solidFill>
                <a:latin typeface="Gotham-Book"/>
                <a:cs typeface="Gotham-Book"/>
              </a:rPr>
              <a:t>in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30">
                <a:solidFill>
                  <a:srgbClr val="414042"/>
                </a:solidFill>
                <a:latin typeface="Gotham-Book"/>
                <a:cs typeface="Gotham-Book"/>
              </a:rPr>
              <a:t>settling</a:t>
            </a:r>
            <a:r>
              <a:rPr lang="en-US" sz="3300" b="0" spc="-185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>
                <a:solidFill>
                  <a:srgbClr val="414042"/>
                </a:solidFill>
                <a:latin typeface="Gotham-Book"/>
                <a:cs typeface="Gotham-Book"/>
              </a:rPr>
              <a:t>for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10">
                <a:solidFill>
                  <a:srgbClr val="414042"/>
                </a:solidFill>
                <a:latin typeface="Gotham-Book"/>
                <a:cs typeface="Gotham-Book"/>
              </a:rPr>
              <a:t>less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10">
                <a:solidFill>
                  <a:srgbClr val="414042"/>
                </a:solidFill>
                <a:latin typeface="Gotham-Book"/>
                <a:cs typeface="Gotham-Book"/>
              </a:rPr>
              <a:t>than</a:t>
            </a:r>
            <a:r>
              <a:rPr lang="en-US" sz="3300" b="0" spc="-185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10">
                <a:solidFill>
                  <a:srgbClr val="414042"/>
                </a:solidFill>
                <a:latin typeface="Gotham-Book"/>
                <a:cs typeface="Gotham-Book"/>
              </a:rPr>
              <a:t>what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35">
                <a:solidFill>
                  <a:srgbClr val="414042"/>
                </a:solidFill>
                <a:latin typeface="Gotham-Book"/>
                <a:cs typeface="Gotham-Book"/>
              </a:rPr>
              <a:t>you</a:t>
            </a:r>
            <a:r>
              <a:rPr lang="en-US" sz="3300" b="0" spc="-190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35">
                <a:solidFill>
                  <a:srgbClr val="414042"/>
                </a:solidFill>
                <a:latin typeface="Gotham-Book"/>
                <a:cs typeface="Gotham-Book"/>
              </a:rPr>
              <a:t>really</a:t>
            </a:r>
            <a:r>
              <a:rPr lang="en-US" sz="3300" b="0" spc="-185">
                <a:solidFill>
                  <a:srgbClr val="414042"/>
                </a:solidFill>
                <a:latin typeface="Gotham-Book"/>
                <a:cs typeface="Gotham-Book"/>
              </a:rPr>
              <a:t> </a:t>
            </a:r>
            <a:r>
              <a:rPr lang="en-US" sz="3300" b="0" spc="-10">
                <a:solidFill>
                  <a:srgbClr val="414042"/>
                </a:solidFill>
                <a:latin typeface="Gotham-Book"/>
                <a:cs typeface="Gotham-Book"/>
              </a:rPr>
              <a:t>want.</a:t>
            </a:r>
            <a:endParaRPr lang="en-US" sz="330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A1991-5458-42DA-BAD1-6915A3F3F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6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ECA4EC-1F33-447A-897E-F039C95F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919"/>
              <a:t>W</a:t>
            </a:r>
            <a:r>
              <a:rPr lang="en-GB" spc="-30"/>
              <a:t>eek</a:t>
            </a:r>
            <a:r>
              <a:rPr lang="en-GB" spc="-180"/>
              <a:t>l</a:t>
            </a:r>
            <a:r>
              <a:rPr lang="en-GB" spc="10"/>
              <a:t>y</a:t>
            </a:r>
            <a:r>
              <a:rPr lang="en-GB" spc="-145"/>
              <a:t> </a:t>
            </a:r>
            <a:r>
              <a:rPr lang="en-GB" spc="-120"/>
              <a:t>Pay</a:t>
            </a:r>
            <a:endParaRPr lang="en-GB" spc="-1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F18E1-4E89-4F02-B7FF-ADF19B64A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4A44A4-C662-4546-BCD3-BE86F0D5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55"/>
              <a:t>Money</a:t>
            </a:r>
            <a:r>
              <a:rPr lang="en-GB" spc="-260"/>
              <a:t> </a:t>
            </a:r>
            <a:r>
              <a:rPr lang="en-GB" spc="-55"/>
              <a:t>Talk</a:t>
            </a:r>
            <a:endParaRPr lang="en-GB" spc="-5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A156C-3A0E-410A-B9F8-48F4AC1A0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2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03F002-DCF7-440B-9323-6612F71D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en-US" spc="-155"/>
              <a:t>Keys</a:t>
            </a:r>
            <a:r>
              <a:rPr lang="en-US" spc="-210"/>
              <a:t> </a:t>
            </a:r>
            <a:r>
              <a:rPr lang="en-US"/>
              <a:t>to</a:t>
            </a:r>
            <a:r>
              <a:rPr lang="en-US" spc="-240"/>
              <a:t> </a:t>
            </a:r>
            <a:r>
              <a:rPr lang="en-US" spc="-35"/>
              <a:t>Enjoying</a:t>
            </a:r>
            <a:r>
              <a:rPr lang="en-US" spc="-215"/>
              <a:t> </a:t>
            </a:r>
            <a:r>
              <a:rPr lang="en-US" spc="-25"/>
              <a:t>the Benefits</a:t>
            </a:r>
            <a:r>
              <a:rPr lang="en-US" spc="-210"/>
              <a:t> </a:t>
            </a:r>
            <a:r>
              <a:rPr lang="en-US"/>
              <a:t>of</a:t>
            </a:r>
            <a:r>
              <a:rPr lang="en-US" spc="-210"/>
              <a:t> </a:t>
            </a:r>
            <a:r>
              <a:rPr lang="en-US" spc="-25"/>
              <a:t>the </a:t>
            </a:r>
            <a:r>
              <a:rPr lang="en-US" spc="-20"/>
              <a:t>Compensation</a:t>
            </a:r>
            <a:r>
              <a:rPr lang="en-US" spc="-275"/>
              <a:t> </a:t>
            </a:r>
            <a:r>
              <a:rPr lang="en-US" spc="-20"/>
              <a:t>Plan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535D7-220B-4108-816D-4DA523E9C2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0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3E114F-1537-4DC5-9C24-4CBA8AEB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155"/>
              <a:t>Everyone</a:t>
            </a:r>
            <a:r>
              <a:rPr lang="en-GB" spc="-200"/>
              <a:t> </a:t>
            </a:r>
            <a:r>
              <a:rPr lang="en-GB"/>
              <a:t>Starts</a:t>
            </a:r>
            <a:r>
              <a:rPr lang="en-GB" spc="-225"/>
              <a:t> </a:t>
            </a:r>
            <a:r>
              <a:rPr lang="en-GB" spc="-25"/>
              <a:t>as</a:t>
            </a:r>
            <a:endParaRPr lang="en-GB" spc="-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B95FE-DC32-4D89-B8EE-0B8D325F6A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32B3D0-3F1F-4A66-BF20-319DCD17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35"/>
              <a:t>Customer</a:t>
            </a:r>
            <a:r>
              <a:rPr lang="en-GB" spc="-300"/>
              <a:t> </a:t>
            </a:r>
            <a:r>
              <a:rPr lang="en-GB" spc="-10"/>
              <a:t>Benefits</a:t>
            </a:r>
            <a:endParaRPr lang="en-GB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E8E21-884C-4CE6-B92B-261BB3187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CD9DC7-AC77-41FB-AD6A-CC9D06FB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en-US"/>
              <a:t>Steps</a:t>
            </a:r>
            <a:r>
              <a:rPr lang="en-US" spc="-250"/>
              <a:t> </a:t>
            </a:r>
            <a:r>
              <a:rPr lang="en-US"/>
              <a:t>to</a:t>
            </a:r>
            <a:r>
              <a:rPr lang="en-US" spc="-250"/>
              <a:t> </a:t>
            </a:r>
            <a:r>
              <a:rPr lang="en-US" spc="-10"/>
              <a:t>Becoming </a:t>
            </a:r>
            <a:r>
              <a:rPr lang="en-US"/>
              <a:t>a</a:t>
            </a:r>
            <a:r>
              <a:rPr lang="en-US" spc="-75"/>
              <a:t> </a:t>
            </a:r>
            <a:r>
              <a:rPr lang="en-US" spc="-10"/>
              <a:t>Customer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7B953-2EDF-4CB2-B09F-26D341E869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0DC611-551A-440E-B15E-3CC16867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Associate</a:t>
            </a:r>
            <a:r>
              <a:rPr lang="en-GB" spc="-290"/>
              <a:t> </a:t>
            </a:r>
            <a:r>
              <a:rPr lang="en-GB" spc="-10"/>
              <a:t>Benefits</a:t>
            </a:r>
            <a:endParaRPr lang="en-GB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497B2-4CBC-4C37-8ACB-06A4FF422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FB8775-99DE-450A-B086-4262D46B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6600" spc="-70"/>
              <a:t>Here's</a:t>
            </a:r>
            <a:r>
              <a:rPr lang="en-GB" sz="6600" spc="-220"/>
              <a:t> </a:t>
            </a:r>
            <a:r>
              <a:rPr lang="en-GB" sz="6600" spc="-85"/>
              <a:t>how</a:t>
            </a:r>
            <a:r>
              <a:rPr lang="en-GB" sz="6600" spc="-215"/>
              <a:t> </a:t>
            </a:r>
            <a:r>
              <a:rPr lang="en-GB" sz="6600" spc="-25"/>
              <a:t>...</a:t>
            </a:r>
            <a:endParaRPr lang="en-GB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DE4C1-495A-485F-9DE7-3DB55C13EA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4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4DBE6B-151A-4E72-9C3B-633F9482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125"/>
              <a:t>Key</a:t>
            </a:r>
            <a:r>
              <a:rPr lang="en-GB" spc="-235"/>
              <a:t> </a:t>
            </a:r>
            <a:r>
              <a:rPr lang="en-GB" spc="-535"/>
              <a:t>T</a:t>
            </a:r>
            <a:r>
              <a:rPr lang="en-GB" spc="-15"/>
              <a:t>erms</a:t>
            </a:r>
            <a:endParaRPr lang="en-GB" spc="-1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56144-32A7-48EB-B1E3-D818B23259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Custom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Gotham-Book</vt:lpstr>
      <vt:lpstr>Office Theme</vt:lpstr>
      <vt:lpstr>PowerPoint Presentation</vt:lpstr>
      <vt:lpstr>PowerPoint Presentation</vt:lpstr>
      <vt:lpstr>Money Talk</vt:lpstr>
      <vt:lpstr>Everyone Starts as</vt:lpstr>
      <vt:lpstr>Customer Benefits</vt:lpstr>
      <vt:lpstr>Steps to Becoming a Customer</vt:lpstr>
      <vt:lpstr>Associate Benefits</vt:lpstr>
      <vt:lpstr>Here's how ...</vt:lpstr>
      <vt:lpstr>Key Terms</vt:lpstr>
      <vt:lpstr>6 Ways To Earn</vt:lpstr>
      <vt:lpstr>Retail Profit</vt:lpstr>
      <vt:lpstr>Product Introduction Bonus (PIB)</vt:lpstr>
      <vt:lpstr>Double Product Introduction Bonus (PIB)</vt:lpstr>
      <vt:lpstr>Rank Advancement Bonus (RAB)</vt:lpstr>
      <vt:lpstr>Rank Advancement Bonus (RAB)</vt:lpstr>
      <vt:lpstr>Consultant</vt:lpstr>
      <vt:lpstr>Consultant Benefits</vt:lpstr>
      <vt:lpstr>Building Your Teams</vt:lpstr>
      <vt:lpstr>Team Bonus (Cycle)</vt:lpstr>
      <vt:lpstr>Holdover Volume</vt:lpstr>
      <vt:lpstr>Manager</vt:lpstr>
      <vt:lpstr>Director</vt:lpstr>
      <vt:lpstr>Executive</vt:lpstr>
      <vt:lpstr>Executive Benefits</vt:lpstr>
      <vt:lpstr>RAB Promotion</vt:lpstr>
      <vt:lpstr>Earning Potential with Isagenix</vt:lpstr>
      <vt:lpstr>Platinum</vt:lpstr>
      <vt:lpstr>What Is Your Time Worth? There is no security in settling for less than what you really want.</vt:lpstr>
      <vt:lpstr>Weekly Pay</vt:lpstr>
      <vt:lpstr>Keys to Enjoying the Benefits of the Compensation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2022-09-23T15:32:28Z</dcterms:created>
  <dcterms:modified xsi:type="dcterms:W3CDTF">2022-09-23T15:32:28Z</dcterms:modified>
</cp:coreProperties>
</file>